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5" d="100"/>
          <a:sy n="95" d="100"/>
        </p:scale>
        <p:origin x="1704" y="66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2025-2026 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837878"/>
              </p:ext>
            </p:extLst>
          </p:nvPr>
        </p:nvGraphicFramePr>
        <p:xfrm>
          <a:off x="433454" y="748660"/>
          <a:ext cx="10080536" cy="635701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ragù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crostini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½ porzione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Frittata al formaggio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Bastoncini pesce*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 pomodoro 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Prosciutto cotto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Bocconcini di pollo gratinati con aromi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orzo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Cosce di 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legumi*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magro con 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Arrosto di tacchino al limone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gratinato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562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URP | Comune di Olgiate Olona</cp:lastModifiedBy>
  <cp:revision>117</cp:revision>
  <cp:lastPrinted>2025-09-09T12:13:57Z</cp:lastPrinted>
  <dcterms:created xsi:type="dcterms:W3CDTF">2019-06-10T07:41:29Z</dcterms:created>
  <dcterms:modified xsi:type="dcterms:W3CDTF">2025-09-16T06:46:25Z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